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59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B7A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119" autoAdjust="0"/>
  </p:normalViewPr>
  <p:slideViewPr>
    <p:cSldViewPr snapToObjects="1">
      <p:cViewPr varScale="1">
        <p:scale>
          <a:sx n="68" d="100"/>
          <a:sy n="68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46FCC-B8C7-7447-BC57-10EF5AEB1842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95341-7BE4-3947-BF9D-B60D95F0E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5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818DABA-2483-5D4B-BF84-6B9EF6B47BD4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/>
              <a:t>Click to edit Master text styles</a:t>
            </a:r>
          </a:p>
          <a:p>
            <a:pPr lvl="1"/>
            <a:r>
              <a:rPr lang="es-ES_tradnl" noProof="0"/>
              <a:t>Second level</a:t>
            </a:r>
          </a:p>
          <a:p>
            <a:pPr lvl="2"/>
            <a:r>
              <a:rPr lang="es-ES_tradnl" noProof="0"/>
              <a:t>Third level</a:t>
            </a:r>
          </a:p>
          <a:p>
            <a:pPr lvl="3"/>
            <a:r>
              <a:rPr lang="es-ES_tradnl" noProof="0"/>
              <a:t>Fourth level</a:t>
            </a:r>
          </a:p>
          <a:p>
            <a:pPr lvl="4"/>
            <a:r>
              <a:rPr lang="es-ES_tradnl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5EE7627-6630-AB45-BD17-3646D7B53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7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EE7627-6630-AB45-BD17-3646D7B530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2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EE7627-6630-AB45-BD17-3646D7B530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3171-9E9A-A54D-88B7-30A7A80C163C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49B16-DB4D-594C-B444-3AF88D322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1B0B8-728C-F54B-AD32-04631A8F03F9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1E111-0A25-944F-9FD5-8F19B2EB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388AC-432F-294B-9DB2-E289077F0891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FA5DF-C5DE-994F-AC19-AF2903DEA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8467" y="3810000"/>
            <a:ext cx="4372845" cy="609600"/>
          </a:xfrm>
        </p:spPr>
        <p:txBody>
          <a:bodyPr/>
          <a:lstStyle>
            <a:lvl1pPr algn="ctr">
              <a:buFontTx/>
              <a:buNone/>
              <a:defRPr sz="3300" b="1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4114800" cy="673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808037"/>
            <a:ext cx="3886200" cy="5364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228600"/>
            <a:ext cx="6019800" cy="381000"/>
          </a:xfrm>
        </p:spPr>
        <p:txBody>
          <a:bodyPr/>
          <a:lstStyle>
            <a:lvl1pPr algn="l">
              <a:buFontTx/>
              <a:buNone/>
              <a:defRPr b="1" i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3F50-13EE-7D47-AD6A-0616AF00C0AB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3B8A-79E3-D641-B7D1-9BE404C4E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381000"/>
            <a:ext cx="5638800" cy="55880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18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460B-9747-B643-BE61-82F2F555E4DC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C634-993D-404C-9C9C-B938FD699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68FC8-1473-C247-A4CB-AD05CFB20AAE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D70E0-4E4A-EF4C-9E46-38F3F44A5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3C40-F070-3941-878B-A45E324687EE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6594A-926E-FA42-AA80-529837689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C47B-429C-B144-9561-9370C2AD3511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F341-6657-094B-9742-A5F3DB574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4801-898E-F844-AA80-E3E10B7E70CE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B0C0-73FC-574A-BB10-368D4FCC1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4B45A-C563-3746-A480-BD872A594C1E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69210-1CAC-B44E-AB8F-2ED61FAFB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7DE5C-0844-A845-8802-2FED68B292AD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37D67-F344-5A47-86EC-124A38ABC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48521FB-2B5D-2442-87EB-EA21224848A5}" type="datetime1">
              <a:rPr lang="en-US"/>
              <a:pPr>
                <a:defRPr/>
              </a:pPr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9D4F177-14CD-6842-9EA5-EF4DB336E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ángulo 9"/>
          <p:cNvSpPr/>
          <p:nvPr userDrawn="1"/>
        </p:nvSpPr>
        <p:spPr>
          <a:xfrm flipH="1">
            <a:off x="6858515" y="1"/>
            <a:ext cx="2292350" cy="685799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 userDrawn="1"/>
        </p:nvSpPr>
        <p:spPr>
          <a:xfrm>
            <a:off x="0" y="1"/>
            <a:ext cx="1017606" cy="6857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  <p:sldLayoutId id="2147484158" r:id="rId12"/>
    <p:sldLayoutId id="2147484159" r:id="rId13"/>
    <p:sldLayoutId id="2147484163" r:id="rId14"/>
    <p:sldLayoutId id="2147484164" r:id="rId15"/>
    <p:sldLayoutId id="2147484165" r:id="rId16"/>
    <p:sldLayoutId id="2147484166" r:id="rId17"/>
    <p:sldLayoutId id="2147484167" r:id="rId18"/>
    <p:sldLayoutId id="2147484168" r:id="rId19"/>
    <p:sldLayoutId id="2147484169" r:id="rId20"/>
    <p:sldLayoutId id="2147484170" r:id="rId21"/>
    <p:sldLayoutId id="2147484171" r:id="rId22"/>
    <p:sldLayoutId id="2147484172" r:id="rId23"/>
    <p:sldLayoutId id="2147484173" r:id="rId24"/>
    <p:sldLayoutId id="2147484174" r:id="rId2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881200" y="5715000"/>
            <a:ext cx="4300400" cy="609600"/>
          </a:xfrm>
        </p:spPr>
        <p:txBody>
          <a:bodyPr/>
          <a:lstStyle/>
          <a:p>
            <a:pPr algn="l" eaLnBrk="1" hangingPunct="1">
              <a:lnSpc>
                <a:spcPct val="70000"/>
              </a:lnSpc>
              <a:defRPr/>
            </a:pPr>
            <a:r>
              <a:rPr lang="es-ES" sz="3200" b="1" cap="small" dirty="0" smtClean="0">
                <a:solidFill>
                  <a:srgbClr val="BF0000"/>
                </a:solidFill>
                <a:cs typeface="Neutra Display-Bold"/>
              </a:rPr>
              <a:t>Mercadotecnia</a:t>
            </a:r>
            <a:br>
              <a:rPr lang="es-ES" sz="3200" b="1" cap="small" dirty="0" smtClean="0">
                <a:solidFill>
                  <a:srgbClr val="BF0000"/>
                </a:solidFill>
                <a:cs typeface="Neutra Display-Bold"/>
              </a:rPr>
            </a:br>
            <a:r>
              <a:rPr lang="es-ES" sz="2400" b="1" cap="small" dirty="0" smtClean="0">
                <a:solidFill>
                  <a:srgbClr val="BF0000"/>
                </a:solidFill>
                <a:cs typeface="Neutra Display-Bold"/>
              </a:rPr>
              <a:t>Por David Coyotl</a:t>
            </a:r>
            <a:endParaRPr lang="es-ES" sz="3200" dirty="0">
              <a:solidFill>
                <a:srgbClr val="FF0000"/>
              </a:solidFill>
              <a:latin typeface="+mn-lt"/>
              <a:ea typeface="Calibri" charset="0"/>
              <a:cs typeface="Calibri" charset="0"/>
            </a:endParaRPr>
          </a:p>
        </p:txBody>
      </p:sp>
      <p:pic>
        <p:nvPicPr>
          <p:cNvPr id="5" name="Picture 4" descr="logo_z_vida_gold_Tra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438638"/>
            <a:ext cx="1623141" cy="87618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90600" y="5561100"/>
            <a:ext cx="8153400" cy="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76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/>
          <p:cNvCxnSpPr/>
          <p:nvPr/>
        </p:nvCxnSpPr>
        <p:spPr>
          <a:xfrm>
            <a:off x="3324990" y="6285720"/>
            <a:ext cx="5638800" cy="1588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67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843" name="AutoShape 10" descr="data:image/jpeg;base64,/9j/4AAQSkZJRgABAQAAAQABAAD/2wCEAAkGBhQSERQUExQUFRUWFhgWGBcYGBcUGxkbFhUVFxgXFxkaHCYgGBklHBYXHzAgIycpLCwsFx4xNTAqNSYrLCkBCQoKDgwOGg8PGi8kHyUsKiwsKiwpLCksLCosLCksKSwsKSw1LywpLCwsLCwsKSwsKSwpLCksLCwsKSksLCwsLP/AABEIAHgAeAMBIgACEQEDEQH/xAAbAAAABwEAAAAAAAAAAAAAAAAAAQIDBAYHBf/EAD0QAAEDAQUFBgMGBAcBAAAAAAEAAhEDBAUSITEGQVFhcRMigZGhsQcy0UJScsHh8COCorIUJDNiksLxFv/EABkBAAIDAQAAAAAAAAAAAAAAAAEEAAIDBf/EACURAAICAgIBBAIDAAAAAAAAAAABAhEDMRIhBBMUIlFBkTJhgf/aAAwDAQACEQMRAD8AafsLZz8pqt6On3BUepsF92u8fiaHfmFawEoLjb2N8mUp+w9cfLWpu6hzfqoztlLW3RtN3Rw/NaAEYCHFfQeTM6N2WpnzWd5/DDvZNOrub89Kq3q0/RaY0Km7ebaGgDQoH+IcnuH2Z3Dnz3ILBGbLeo0cmnbqZMYo65dZS6l6tYAc3BxywxuI3lUeyUHukzmf3mrVdFwPeB3us5j9FJeLjjtl4ynLRP8A/p8I7zIz0xAmIklSbHtPTe6DLeoy8woFp2GrFxcDiyMb4nWVFtV22qkG1MBLwcnRPUnjr6Ie1wS/iXvJHZfLNWkDIEcQp1HBGbGz0Cze678c12EOLKhOYgkHPWDoY3BXCnZrdhBabNVaYIIJbI8Ulk8LJF/Fl1mi9lgoOaDkMI5E+2insdOXaOAIjcfcZKpst1sYO/Y8Q4se0p1u1eH/AFLNaWc8GIeipx8qGm/2G8UtottazOeM3tPVsexQVcpbc2XKahZxxMcPyRLT3Plf3+geliJgCMBAJSfEgAJQCIJQChBm3Wg06VSoBJYxzgOOESsIbUdWqF7ySZJJ4kmfzWu/EC8DRsFWDDqkUxuPeOcfygrK7tbDdExD4xbIlbOld9nzAC0HZ6xQB+9VUrhsBd3gNFodzWaWg6Slp9s6GFUjrUrKA2SnRQy08804KUsAPEeSlUVbgjbm0Znt1s82l/mKYw8eTpEPCPYK+ST2DzOWJvhmfQ+ivN6WZr2lrhLTII9FnmyNjFG3upkZ9m/Dyg/m1GErVfQp5MEnaL8QgEZRBXFAn0Q7UA9QD7oJYCCJCEEoJISliQNKaElLaoQy34gX2+vXfZ4AZReI4k4YJJ8TkuJRpw3TdJUraSoalutB0HaH+k4R7LobPUWVS6m/5XZGNYW0nSRtGPfRP2OvVoOFz2sB4qx179fZXDtAx1OQMbDpOmIaieOhXIs2xopnC6n2jJye0wTnIJBIIPRI+INVjqdNjWlhGHLQQ0QMuJ3+aquL0xjjOOzSrFeLatBr9xzJ5blMs1spuENc2eE5qnXPWcbta1pAOAGeQ6LmXZb3srNY6zh5LcQcyRAAk96dwzQi3J9I0lUV2Xq3ty6qiXQWuvRxGZFJ+Y4ktVroWztWBwJw7pVR2Ms+K2WqtwGAD8T5n+gearBK2ZeQ/ii5lAIEIwriQYQQCNEhARogjCyIKS2JACWFCGSbR2KpTtVbtGkYnuc0xk5pdMt46hI2fqRXb1UrbLaqnaq4bSzZRBbj3PLjJLRuaIyO+VI2Wu0OtNPFkHRB5nctZJrZvjlbTNDq3jSs9DtKzoaBlz6Des8t9v8A8bUa8ANBcGhm+DvJ4pjaq8sdUsqyB9gZnLkolzbNPqvmnVAw5kEmRB4aqKKSGZ5XJ1XRsN2WIUKVNm4N/foibdbRJp/K7dq39FCuu0VpaKz+6Bl3QJI4knLoEq4L1LKleidWOy5tdm0+RWVKxm7VnQqUcFPCIE+hUK67qZQbhaZJzc7e46+Wa6DyKjmg6SfQJrepAW8hpQDJRhIlKC0OeLCCII0SFdobVWR+lop+JLf7gE9bNorNSZjfXphvJwcT0DZJWHVq2HOMvZMWiC2QZn0TC8UxeQ0K9fjCASLPRxD79QkeTG/mfBVq+fiLarTTNN5Yxh+YUxhkcCZJI5KqowVusUI6QLbOrdjIYTxPt+yrhdV+4aIGjmkYTwIORVQu6p/DjgT6p/tICWyK5OxmDqKov18vZUp0i4AjECHDcRvB3Zq0XPTrYRlZ64kEdo3A4RJjG2QdT9kKubPWum+iGvAOkcjHsrXdF0tAlrnNHDI+R3LC6dD8KkrqyTa7sfVDIiyuYZqGm7tA4AfLDgBBOckZR4qJdNlIqvqO7xLWsBiJa0kyf+S6NvtwAwskzkf/AFcXaK+zQoVXsjuN9TDWjrKq7lSRJSUf8O28y7KYGWR1O9CFm9i+Kz2Nw1KDXPGQc1xYD+IQfRE74s1Qf9ClH4n/AFWvoSjtHPll9R2aVCMLNqHxZqT3qFIjk5wPmZ9lZrr+INlq0i+o8UC0gFrzOuhbA72h3bkODK2WUILlXTtVZrS4tpVO9ua4FhIG9s6oIUwmCWm0YmaDgje2KYA3hNuZDoOhPqna5PCRp0hdgSIOFJLU92g5+SLtW81Si9i7BVh0cV0VHbZMLmOOhPpMFWGvcBiQErnVSGMT5Ig3fejqRjVu8b/BX+5NvBhwlryZyAaT4FZ9ZrJNTC+RzV5uG5g2ILnegWE6/JvjclosotJqgYW4c5JPHkFUviPbwxlKzN1ce0fxgZNnqZP8qutW0MoUnVahDWMbJ+g4k6AcVi943s61WipWfkXHIfdaMmt8Aj48XOfL6Dnlwg1+WMtd3+qYdUwvwOzE5/UJ+oxc+8Hd4Hkum9HMWzqmzRr++Ci2hgBgdfIH9E6bUA0E/dHpko7n4xiA4+sZjyWDhTNoztEqkSBkTKCRQegsTQh21ubuUO88ipNRN21smqeDR/d+icqhPibItenli4KNaaJaeRzXTtVMCnzKK3U/4XQD3QaCmR7LbBGF2RiAeI4FXLZ3arsWBtVvaU4iRm5o/wC7fUKrW2kDTY+NAJ8khlAgB9I906g5gKk8akqkXjNxdo0z/FWKsMTMJnOWnPxBzCkU9prJZm4XPLnAfKwYj4nQeaya0GXARhfvjPLiEptM6AZfvVK+1V9sa9066XZ3drtsKlrIb8lIGQwZydznHeR5Li2QQC47vopou9sAnPhuTF6w1gYPtFNxxqC6FZZHN9kdj6mEGQZ3HL1TFufIEiD5hTmN7oHJRG0+0efutVmuiqY0X4qfMFdWgzutGkCFyLEe/Cm2urnGeW7mgiMkOZqRqNR4xJ8UEmm/AIjE92f08Ags5Y03ZeM+hFbNrj9+oAOgy/Ipb2y6OaCC2Mgracgna1OaRH+0+0okEQAotxWcdPZQrFasAPJGggWRKstEhrnzLjrvHRLs9fETlCCCICbGgXGttXHV5BBBSREPVXQznEeaHZdmwD7R1QQQIiDZGd/xhTq1MNLnHMudhHKdT5IIKq0WexNNxxSPnd6DTy94QQQVgH//2Q=="/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5844" name="AutoShape 12" descr="data:image/jpeg;base64,/9j/4AAQSkZJRgABAQAAAQABAAD/2wCEAAkGBhQSERQUExQUFRUWFhgWGBcYGBcUGxkbFhUVFxgXFxkaHCYgGBklHBYXHzAgIycpLCwsFx4xNTAqNSYrLCkBCQoKDgwOGg8PGi8kHyUsKiwsKiwpLCksLCosLCksKSwsKSw1LywpLCwsLCwsKSwsKSwpLCksLCwsKSksLCwsLP/AABEIAHgAeAMBIgACEQEDEQH/xAAbAAAABwEAAAAAAAAAAAAAAAAAAQIDBAYHBf/EAD0QAAEDAQUFBgMGBAcBAAAAAAEAAhEDBAUSITEGQVFhcRMigZGhsQcy0UJScsHh8COCorIUJDNiksLxFv/EABkBAAIDAQAAAAAAAAAAAAAAAAEEAAIDBf/EACURAAICAgIBBAIDAAAAAAAAAAABAhEDMRIhBBMUIlFBkTJhgf/aAAwDAQACEQMRAD8AafsLZz8pqt6On3BUepsF92u8fiaHfmFawEoLjb2N8mUp+w9cfLWpu6hzfqoztlLW3RtN3Rw/NaAEYCHFfQeTM6N2WpnzWd5/DDvZNOrub89Kq3q0/RaY0Km7ebaGgDQoH+IcnuH2Z3Dnz3ILBGbLeo0cmnbqZMYo65dZS6l6tYAc3BxywxuI3lUeyUHukzmf3mrVdFwPeB3us5j9FJeLjjtl4ynLRP8A/p8I7zIz0xAmIklSbHtPTe6DLeoy8woFp2GrFxcDiyMb4nWVFtV22qkG1MBLwcnRPUnjr6Ie1wS/iXvJHZfLNWkDIEcQp1HBGbGz0Cze678c12EOLKhOYgkHPWDoY3BXCnZrdhBabNVaYIIJbI8Ulk8LJF/Fl1mi9lgoOaDkMI5E+2insdOXaOAIjcfcZKpst1sYO/Y8Q4se0p1u1eH/AFLNaWc8GIeipx8qGm/2G8UtottazOeM3tPVsexQVcpbc2XKahZxxMcPyRLT3Plf3+geliJgCMBAJSfEgAJQCIJQChBm3Wg06VSoBJYxzgOOESsIbUdWqF7ySZJJ4kmfzWu/EC8DRsFWDDqkUxuPeOcfygrK7tbDdExD4xbIlbOld9nzAC0HZ6xQB+9VUrhsBd3gNFodzWaWg6Slp9s6GFUjrUrKA2SnRQy08804KUsAPEeSlUVbgjbm0Znt1s82l/mKYw8eTpEPCPYK+ST2DzOWJvhmfQ+ivN6WZr2lrhLTII9FnmyNjFG3upkZ9m/Dyg/m1GErVfQp5MEnaL8QgEZRBXFAn0Q7UA9QD7oJYCCJCEEoJISliQNKaElLaoQy34gX2+vXfZ4AZReI4k4YJJ8TkuJRpw3TdJUraSoalutB0HaH+k4R7LobPUWVS6m/5XZGNYW0nSRtGPfRP2OvVoOFz2sB4qx179fZXDtAx1OQMbDpOmIaieOhXIs2xopnC6n2jJye0wTnIJBIIPRI+INVjqdNjWlhGHLQQ0QMuJ3+aquL0xjjOOzSrFeLatBr9xzJ5blMs1spuENc2eE5qnXPWcbta1pAOAGeQ6LmXZb3srNY6zh5LcQcyRAAk96dwzQi3J9I0lUV2Xq3ty6qiXQWuvRxGZFJ+Y4ktVroWztWBwJw7pVR2Ms+K2WqtwGAD8T5n+gearBK2ZeQ/ii5lAIEIwriQYQQCNEhARogjCyIKS2JACWFCGSbR2KpTtVbtGkYnuc0xk5pdMt46hI2fqRXb1UrbLaqnaq4bSzZRBbj3PLjJLRuaIyO+VI2Wu0OtNPFkHRB5nctZJrZvjlbTNDq3jSs9DtKzoaBlz6Des8t9v8A8bUa8ANBcGhm+DvJ4pjaq8sdUsqyB9gZnLkolzbNPqvmnVAw5kEmRB4aqKKSGZ5XJ1XRsN2WIUKVNm4N/foibdbRJp/K7dq39FCuu0VpaKz+6Bl3QJI4knLoEq4L1LKleidWOy5tdm0+RWVKxm7VnQqUcFPCIE+hUK67qZQbhaZJzc7e46+Wa6DyKjmg6SfQJrepAW8hpQDJRhIlKC0OeLCCII0SFdobVWR+lop+JLf7gE9bNorNSZjfXphvJwcT0DZJWHVq2HOMvZMWiC2QZn0TC8UxeQ0K9fjCASLPRxD79QkeTG/mfBVq+fiLarTTNN5Yxh+YUxhkcCZJI5KqowVusUI6QLbOrdjIYTxPt+yrhdV+4aIGjmkYTwIORVQu6p/DjgT6p/tICWyK5OxmDqKov18vZUp0i4AjECHDcRvB3Zq0XPTrYRlZ64kEdo3A4RJjG2QdT9kKubPWum+iGvAOkcjHsrXdF0tAlrnNHDI+R3LC6dD8KkrqyTa7sfVDIiyuYZqGm7tA4AfLDgBBOckZR4qJdNlIqvqO7xLWsBiJa0kyf+S6NvtwAwskzkf/AFcXaK+zQoVXsjuN9TDWjrKq7lSRJSUf8O28y7KYGWR1O9CFm9i+Kz2Nw1KDXPGQc1xYD+IQfRE74s1Qf9ClH4n/AFWvoSjtHPll9R2aVCMLNqHxZqT3qFIjk5wPmZ9lZrr+INlq0i+o8UC0gFrzOuhbA72h3bkODK2WUILlXTtVZrS4tpVO9ua4FhIG9s6oIUwmCWm0YmaDgje2KYA3hNuZDoOhPqna5PCRp0hdgSIOFJLU92g5+SLtW81Si9i7BVh0cV0VHbZMLmOOhPpMFWGvcBiQErnVSGMT5Ig3fejqRjVu8b/BX+5NvBhwlryZyAaT4FZ9ZrJNTC+RzV5uG5g2ILnegWE6/JvjclosotJqgYW4c5JPHkFUviPbwxlKzN1ce0fxgZNnqZP8qutW0MoUnVahDWMbJ+g4k6AcVi943s61WipWfkXHIfdaMmt8Aj48XOfL6Dnlwg1+WMtd3+qYdUwvwOzE5/UJ+oxc+8Hd4Hkum9HMWzqmzRr++Ci2hgBgdfIH9E6bUA0E/dHpko7n4xiA4+sZjyWDhTNoztEqkSBkTKCRQegsTQh21ubuUO88ipNRN21smqeDR/d+icqhPibItenli4KNaaJaeRzXTtVMCnzKK3U/4XQD3QaCmR7LbBGF2RiAeI4FXLZ3arsWBtVvaU4iRm5o/wC7fUKrW2kDTY+NAJ8khlAgB9I906g5gKk8akqkXjNxdo0z/FWKsMTMJnOWnPxBzCkU9prJZm4XPLnAfKwYj4nQeaya0GXARhfvjPLiEptM6AZfvVK+1V9sa9066XZ3drtsKlrIb8lIGQwZydznHeR5Li2QQC47vopou9sAnPhuTF6w1gYPtFNxxqC6FZZHN9kdj6mEGQZ3HL1TFufIEiD5hTmN7oHJRG0+0efutVmuiqY0X4qfMFdWgzutGkCFyLEe/Cm2urnGeW7mgiMkOZqRqNR4xJ8UEmm/AIjE92f08Ags5Y03ZeM+hFbNrj9+oAOgy/Ipb2y6OaCC2Mgracgna1OaRH+0+0okEQAotxWcdPZQrFasAPJGggWRKstEhrnzLjrvHRLs9fETlCCCICbGgXGttXHV5BBBSREPVXQznEeaHZdmwD7R1QQQIiDZGd/xhTq1MNLnHMudhHKdT5IIKq0WexNNxxSPnd6DTy94QQQVgH//2Q=="/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5845" name="AutoShape 14" descr="data:image/jpeg;base64,/9j/4AAQSkZJRgABAQAAAQABAAD/2wCEAAkGBhQSERQUExQUFRUWFhgWGBcYGBcUGxkbFhUVFxgXFxkaHCYgGBklHBYXHzAgIycpLCwsFx4xNTAqNSYrLCkBCQoKDgwOGg8PGi8kHyUsKiwsKiwpLCksLCosLCksKSwsKSw1LywpLCwsLCwsKSwsKSwpLCksLCwsKSksLCwsLP/AABEIAHgAeAMBIgACEQEDEQH/xAAbAAAABwEAAAAAAAAAAAAAAAAAAQIDBAYHBf/EAD0QAAEDAQUFBgMGBAcBAAAAAAEAAhEDBAUSITEGQVFhcRMigZGhsQcy0UJScsHh8COCorIUJDNiksLxFv/EABkBAAIDAQAAAAAAAAAAAAAAAAEEAAIDBf/EACURAAICAgIBBAIDAAAAAAAAAAABAhEDMRIhBBMUIlFBkTJhgf/aAAwDAQACEQMRAD8AafsLZz8pqt6On3BUepsF92u8fiaHfmFawEoLjb2N8mUp+w9cfLWpu6hzfqoztlLW3RtN3Rw/NaAEYCHFfQeTM6N2WpnzWd5/DDvZNOrub89Kq3q0/RaY0Km7ebaGgDQoH+IcnuH2Z3Dnz3ILBGbLeo0cmnbqZMYo65dZS6l6tYAc3BxywxuI3lUeyUHukzmf3mrVdFwPeB3us5j9FJeLjjtl4ynLRP8A/p8I7zIz0xAmIklSbHtPTe6DLeoy8woFp2GrFxcDiyMb4nWVFtV22qkG1MBLwcnRPUnjr6Ie1wS/iXvJHZfLNWkDIEcQp1HBGbGz0Cze678c12EOLKhOYgkHPWDoY3BXCnZrdhBabNVaYIIJbI8Ulk8LJF/Fl1mi9lgoOaDkMI5E+2insdOXaOAIjcfcZKpst1sYO/Y8Q4se0p1u1eH/AFLNaWc8GIeipx8qGm/2G8UtottazOeM3tPVsexQVcpbc2XKahZxxMcPyRLT3Plf3+geliJgCMBAJSfEgAJQCIJQChBm3Wg06VSoBJYxzgOOESsIbUdWqF7ySZJJ4kmfzWu/EC8DRsFWDDqkUxuPeOcfygrK7tbDdExD4xbIlbOld9nzAC0HZ6xQB+9VUrhsBd3gNFodzWaWg6Slp9s6GFUjrUrKA2SnRQy08804KUsAPEeSlUVbgjbm0Znt1s82l/mKYw8eTpEPCPYK+ST2DzOWJvhmfQ+ivN6WZr2lrhLTII9FnmyNjFG3upkZ9m/Dyg/m1GErVfQp5MEnaL8QgEZRBXFAn0Q7UA9QD7oJYCCJCEEoJISliQNKaElLaoQy34gX2+vXfZ4AZReI4k4YJJ8TkuJRpw3TdJUraSoalutB0HaH+k4R7LobPUWVS6m/5XZGNYW0nSRtGPfRP2OvVoOFz2sB4qx179fZXDtAx1OQMbDpOmIaieOhXIs2xopnC6n2jJye0wTnIJBIIPRI+INVjqdNjWlhGHLQQ0QMuJ3+aquL0xjjOOzSrFeLatBr9xzJ5blMs1spuENc2eE5qnXPWcbta1pAOAGeQ6LmXZb3srNY6zh5LcQcyRAAk96dwzQi3J9I0lUV2Xq3ty6qiXQWuvRxGZFJ+Y4ktVroWztWBwJw7pVR2Ms+K2WqtwGAD8T5n+gearBK2ZeQ/ii5lAIEIwriQYQQCNEhARogjCyIKS2JACWFCGSbR2KpTtVbtGkYnuc0xk5pdMt46hI2fqRXb1UrbLaqnaq4bSzZRBbj3PLjJLRuaIyO+VI2Wu0OtNPFkHRB5nctZJrZvjlbTNDq3jSs9DtKzoaBlz6Des8t9v8A8bUa8ANBcGhm+DvJ4pjaq8sdUsqyB9gZnLkolzbNPqvmnVAw5kEmRB4aqKKSGZ5XJ1XRsN2WIUKVNm4N/foibdbRJp/K7dq39FCuu0VpaKz+6Bl3QJI4knLoEq4L1LKleidWOy5tdm0+RWVKxm7VnQqUcFPCIE+hUK67qZQbhaZJzc7e46+Wa6DyKjmg6SfQJrepAW8hpQDJRhIlKC0OeLCCII0SFdobVWR+lop+JLf7gE9bNorNSZjfXphvJwcT0DZJWHVq2HOMvZMWiC2QZn0TC8UxeQ0K9fjCASLPRxD79QkeTG/mfBVq+fiLarTTNN5Yxh+YUxhkcCZJI5KqowVusUI6QLbOrdjIYTxPt+yrhdV+4aIGjmkYTwIORVQu6p/DjgT6p/tICWyK5OxmDqKov18vZUp0i4AjECHDcRvB3Zq0XPTrYRlZ64kEdo3A4RJjG2QdT9kKubPWum+iGvAOkcjHsrXdF0tAlrnNHDI+R3LC6dD8KkrqyTa7sfVDIiyuYZqGm7tA4AfLDgBBOckZR4qJdNlIqvqO7xLWsBiJa0kyf+S6NvtwAwskzkf/AFcXaK+zQoVXsjuN9TDWjrKq7lSRJSUf8O28y7KYGWR1O9CFm9i+Kz2Nw1KDXPGQc1xYD+IQfRE74s1Qf9ClH4n/AFWvoSjtHPll9R2aVCMLNqHxZqT3qFIjk5wPmZ9lZrr+INlq0i+o8UC0gFrzOuhbA72h3bkODK2WUILlXTtVZrS4tpVO9ua4FhIG9s6oIUwmCWm0YmaDgje2KYA3hNuZDoOhPqna5PCRp0hdgSIOFJLU92g5+SLtW81Si9i7BVh0cV0VHbZMLmOOhPpMFWGvcBiQErnVSGMT5Ig3fejqRjVu8b/BX+5NvBhwlryZyAaT4FZ9ZrJNTC+RzV5uG5g2ILnegWE6/JvjclosotJqgYW4c5JPHkFUviPbwxlKzN1ce0fxgZNnqZP8qutW0MoUnVahDWMbJ+g4k6AcVi943s61WipWfkXHIfdaMmt8Aj48XOfL6Dnlwg1+WMtd3+qYdUwvwOzE5/UJ+oxc+8Hd4Hkum9HMWzqmzRr++Ci2hgBgdfIH9E6bUA0E/dHpko7n4xiA4+sZjyWDhTNoztEqkSBkTKCRQegsTQh21ubuUO88ipNRN21smqeDR/d+icqhPibItenli4KNaaJaeRzXTtVMCnzKK3U/4XQD3QaCmR7LbBGF2RiAeI4FXLZ3arsWBtVvaU4iRm5o/wC7fUKrW2kDTY+NAJ8khlAgB9I906g5gKk8akqkXjNxdo0z/FWKsMTMJnOWnPxBzCkU9prJZm4XPLnAfKwYj4nQeaya0GXARhfvjPLiEptM6AZfvVK+1V9sa9066XZ3drtsKlrIb8lIGQwZydznHeR5Li2QQC47vopou9sAnPhuTF6w1gYPtFNxxqC6FZZHN9kdj6mEGQZ3HL1TFufIEiD5hTmN7oHJRG0+0efutVmuiqY0X4qfMFdWgzutGkCFyLEe/Cm2urnGeW7mgiMkOZqRqNR4xJ8UEmm/AIjE92f08Ags5Y03ZeM+hFbNrj9+oAOgy/Ipb2y6OaCC2Mgracgna1OaRH+0+0okEQAotxWcdPZQrFasAPJGggWRKstEhrnzLjrvHRLs9fETlCCCICbGgXGttXHV5BBBSREPVXQznEeaHZdmwD7R1QQQIiDZGd/xhTq1MNLnHMudhHKdT5IIKq0WexNNxxSPnd6DTy94QQQVgH//2Q=="/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5846" name="AutoShape 16" descr="data:image/jpeg;base64,/9j/4AAQSkZJRgABAQAAAQABAAD/2wCEAAkGBhQSBRUUEBQWFBUVGB0YGRcVGRgcGhgcHhQYIBsaHh4ZHSoqGh0jGxUYIC8gLygqLDgwFR4xNTAqNSYrLykBCQoKDQsNGg4PGTUkHyQsKTQuLC8vLCwqLDUsLCwpLCw1NCw0LCwqKSkpNCw1LDQsLCwpLywsLCwpLCw0NCwsLP/AABEIAGEAPgMBIgACEQEDEQH/xAAcAAABBQEBAQAAAAAAAAAAAAAEAAIDBQYHAQj/xAA/EAABAgQDBAUHCQkAAAAAAAABAhEAAwQhBRIxBkFhcRMiUYGhBxQjMpGx0TRCUmJygsLh8CUnMzZEc7LB8f/EABkBAAIDAQAAAAAAAAAAAAAAAAEEAAIDBf/EACERAAMAAgIBBQEAAAAAAAAAAAABAgMhETFBBBITMlFC/9oADAMBAAIRAxEAPwAyZsrSq1kpH2cyfcYHXsRTn1ekR9lZ/E8XwEOAjjDfLMxP2NSiSVecrQlIclaUEADedIw52masUmWOkSCwWU5SeLPblGn8qmJLTTSZCLCa6lccrADk5f8A5GWwWgBngARf44U+6kXl1T4TLCZXz+izoStnskANpvO8Q6j2imImgzVW0IUkgvu05ax0bAMNHmwB7IPn7PSZtKypSVAvuHtjLiKW4G/hfijLUG0iMgJKx29VSgH4pBEWEnaaQdZ0vkst/k0ZghWF7T5UP0Sr7+sCrxIt3846DMkpOqQeYB98YP0WN7TMnmuHwyAQ9IhghxU0onVgT4Q0KnJdrsTFTtgVy1PLQgISe1nKiH+sT4Ra7I0qVzFa5k3DB4zOHWmAqAZ9OwPG7wnZIIrhNQVKQSFWVlUN5SRoU/GL010xrFD/AJNpgFZKXZCgSHcb7C4INwYupEtpDxzbZ+q/ebMUl8uQhjuZotqWvny8WVmSpSQ5JSshr2BQrVxpbvgL8Qz45ZH5QJD0KVCykLBBO4kj8o0S9Yz22EpU2ZTIuDMnJJbckMT4RoVHrQI+on6j7ggh2R0EHQgg8iLxisa8qlNJS0hKp6u9CB3kOe4d8Y7G/KdU1GHqlgIlJVY9HmzEfRck2O9mjWcFsVdokraZCcSWiQvpJaFMlTguH1ca3s8bDGdpJlNg4kSGE0pGZW9II+bx4xhsBqhJqEZg6crEHjf3xrJpTU0cmapGYpU2fK7ABgCN4YD2QGkmOYqfHC7DNga8JnzFTpMxKlABKspLnfr22Lxu5E9C6xaF2XLbvBDj9cIr8KowaHKkSmKSAqWVpKSdDkJUGfUaR7RURTiKlzFZ2SJeZgl2US7DiSAOMZ2NzTlcMPmywajMwt1Qd4sCW52hEx4kHxduyPcpiTpCOa/fWj5qrUel7rwORaDal8zkPyiALHSMRHZa2c5PRY007NTDtFvZGo2U2kEn0aywJ1On5RS4Dg/ST1SwRm1Tx7W5f7gwbOrTiGWalQT9ICELlKnLHcdPhUjrVPjso0TSloDi7M+nDe9oy23mJlGzyEEkKmKAAe+VN1E97D70WWA4UiTR5lMkAOVKYMBqS2kc72m2hFZtCpabSkDJLB+i91HsKjfkw3RTDHvtfiNs+RqHz2CzNoKjzYZqicQLeuvq+N4dLxWpCnE+bff0i7+MVlUkilUN2sKRWgUSc3EeP5w/eJPo5s20PEt5rQHMpQaZKuLHk8WCUNKUTEa5f7JPC/jG7RkmNlFcqqYdbJcNZTbiD2iL5G31QmSEkiYPrghXe1jzaKTEFZalCxvEOlIeWZhAvoCLM+73vFKxzWmi85KjaZYYltHU1kkoWrqD5iQEp9g173ipnU+SkYm6yE/GDqJTyXbhAdYvNiAA0SPGComVoDuqeyKolhKCU2JsAO3lAsuX1ihW6/69sWS5fpcx9VOnFRgIIPniidSH9sFoiD0Tc1Elzpr2xIovQK3BmECUg9CILTei5m8WRQhxVP7MT22hyZgEljuDDhaH1bKpkD64FuR+EC1Uspm5S4JY9YEFiHGu4u8QIVh5y4e54n4RDSSXC1b7xPOQ1GkD9NEtMhpMQAN60sHt98Ry5GaqJ4QpKss9STpDKqqyoZJ3690AI6m+TjlCP8Lvj2FBQBf033vwKi52+/nCV/Zle6FCieArsAq/WiWRp3QoUHyAr1/LFcoArdBChRSui67P/9k="/>
          <p:cNvSpPr>
            <a:spLocks noChangeAspect="1" noChangeArrowheads="1"/>
          </p:cNvSpPr>
          <p:nvPr/>
        </p:nvSpPr>
        <p:spPr bwMode="auto">
          <a:xfrm>
            <a:off x="155575" y="-441325"/>
            <a:ext cx="590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5847" name="AutoShape 18" descr="data:image/jpeg;base64,/9j/4AAQSkZJRgABAQAAAQABAAD/2wCEAAkGBhQSBRUUEBQWFBUVGB0YGRcVGRgcGhgcHhQYIBsaHh4ZHSoqGh0jGxUYIC8gLygqLDgwFR4xNTAqNSYrLykBCQoKDQsNGg4PGTUkHyQsKTQuLC8vLCwqLDUsLCwpLCw1NCw0LCwqKSkpNCw1LDQsLCwpLywsLCwpLCw0NCwsLP/AABEIAGEAPgMBIgACEQEDEQH/xAAcAAABBQEBAQAAAAAAAAAAAAAEAAIDBQYHAQj/xAA/EAABAgQDBAUHCQkAAAAAAAABAhEAAwQhBRIxBkFhcRMiUYGhBxQjMpGx0TRCUmJygsLh8CUnMzZEc7LB8f/EABkBAAIDAQAAAAAAAAAAAAAAAAEEAAIDBf/EACERAAMAAgIBBQEAAAAAAAAAAAABAgMhETFBBBITMlFC/9oADAMBAAIRAxEAPwAyZsrSq1kpH2cyfcYHXsRTn1ekR9lZ/E8XwEOAjjDfLMxP2NSiSVecrQlIclaUEADedIw52masUmWOkSCwWU5SeLPblGn8qmJLTTSZCLCa6lccrADk5f8A5GWwWgBngARf44U+6kXl1T4TLCZXz+izoStnskANpvO8Q6j2imImgzVW0IUkgvu05ax0bAMNHmwB7IPn7PSZtKypSVAvuHtjLiKW4G/hfijLUG0iMgJKx29VSgH4pBEWEnaaQdZ0vkst/k0ZghWF7T5UP0Sr7+sCrxIt3846DMkpOqQeYB98YP0WN7TMnmuHwyAQ9IhghxU0onVgT4Q0KnJdrsTFTtgVy1PLQgISe1nKiH+sT4Ra7I0qVzFa5k3DB4zOHWmAqAZ9OwPG7wnZIIrhNQVKQSFWVlUN5SRoU/GL010xrFD/AJNpgFZKXZCgSHcb7C4INwYupEtpDxzbZ+q/ebMUl8uQhjuZotqWvny8WVmSpSQ5JSshr2BQrVxpbvgL8Qz45ZH5QJD0KVCykLBBO4kj8o0S9Yz22EpU2ZTIuDMnJJbckMT4RoVHrQI+on6j7ggh2R0EHQgg8iLxisa8qlNJS0hKp6u9CB3kOe4d8Y7G/KdU1GHqlgIlJVY9HmzEfRck2O9mjWcFsVdokraZCcSWiQvpJaFMlTguH1ca3s8bDGdpJlNg4kSGE0pGZW9II+bx4xhsBqhJqEZg6crEHjf3xrJpTU0cmapGYpU2fK7ABgCN4YD2QGkmOYqfHC7DNga8JnzFTpMxKlABKspLnfr22Lxu5E9C6xaF2XLbvBDj9cIr8KowaHKkSmKSAqWVpKSdDkJUGfUaR7RURTiKlzFZ2SJeZgl2US7DiSAOMZ2NzTlcMPmywajMwt1Qd4sCW52hEx4kHxduyPcpiTpCOa/fWj5qrUel7rwORaDal8zkPyiALHSMRHZa2c5PRY007NTDtFvZGo2U2kEn0aywJ1On5RS4Dg/ST1SwRm1Tx7W5f7gwbOrTiGWalQT9ICELlKnLHcdPhUjrVPjso0TSloDi7M+nDe9oy23mJlGzyEEkKmKAAe+VN1E97D70WWA4UiTR5lMkAOVKYMBqS2kc72m2hFZtCpabSkDJLB+i91HsKjfkw3RTDHvtfiNs+RqHz2CzNoKjzYZqicQLeuvq+N4dLxWpCnE+bff0i7+MVlUkilUN2sKRWgUSc3EeP5w/eJPo5s20PEt5rQHMpQaZKuLHk8WCUNKUTEa5f7JPC/jG7RkmNlFcqqYdbJcNZTbiD2iL5G31QmSEkiYPrghXe1jzaKTEFZalCxvEOlIeWZhAvoCLM+73vFKxzWmi85KjaZYYltHU1kkoWrqD5iQEp9g173ipnU+SkYm6yE/GDqJTyXbhAdYvNiAA0SPGComVoDuqeyKolhKCU2JsAO3lAsuX1ihW6/69sWS5fpcx9VOnFRgIIPniidSH9sFoiD0Tc1Elzpr2xIovQK3BmECUg9CILTei5m8WRQhxVP7MT22hyZgEljuDDhaH1bKpkD64FuR+EC1Uspm5S4JY9YEFiHGu4u8QIVh5y4e54n4RDSSXC1b7xPOQ1GkD9NEtMhpMQAN60sHt98Ry5GaqJ4QpKss9STpDKqqyoZJ3690AI6m+TjlCP8Lvj2FBQBf033vwKi52+/nCV/Zle6FCieArsAq/WiWRp3QoUHyAr1/LFcoArdBChRSui67P/9k="/>
          <p:cNvSpPr>
            <a:spLocks noChangeAspect="1" noChangeArrowheads="1"/>
          </p:cNvSpPr>
          <p:nvPr/>
        </p:nvSpPr>
        <p:spPr bwMode="auto">
          <a:xfrm>
            <a:off x="155575" y="-441325"/>
            <a:ext cx="590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5848" name="AutoShape 20" descr="data:image/jpeg;base64,/9j/4AAQSkZJRgABAQAAAQABAAD/2wCEAAkGBhQSBRUUEBQWFBUVGB0YGRcVGRgcGhgcHhQYIBsaHh4ZHSoqGh0jGxUYIC8gLygqLDgwFR4xNTAqNSYrLykBCQoKDQsNGg4PGTUkHyQsKTQuLC8vLCwqLDUsLCwpLCw1NCw0LCwqKSkpNCw1LDQsLCwpLywsLCwpLCw0NCwsLP/AABEIAGEAPgMBIgACEQEDEQH/xAAcAAABBQEBAQAAAAAAAAAAAAAEAAIDBQYHAQj/xAA/EAABAgQDBAUHCQkAAAAAAAABAhEAAwQhBRIxBkFhcRMiUYGhBxQjMpGx0TRCUmJygsLh8CUnMzZEc7LB8f/EABkBAAIDAQAAAAAAAAAAAAAAAAEEAAIDBf/EACERAAMAAgIBBQEAAAAAAAAAAAABAgMhETFBBBITMlFC/9oADAMBAAIRAxEAPwAyZsrSq1kpH2cyfcYHXsRTn1ekR9lZ/E8XwEOAjjDfLMxP2NSiSVecrQlIclaUEADedIw52masUmWOkSCwWU5SeLPblGn8qmJLTTSZCLCa6lccrADk5f8A5GWwWgBngARf44U+6kXl1T4TLCZXz+izoStnskANpvO8Q6j2imImgzVW0IUkgvu05ax0bAMNHmwB7IPn7PSZtKypSVAvuHtjLiKW4G/hfijLUG0iMgJKx29VSgH4pBEWEnaaQdZ0vkst/k0ZghWF7T5UP0Sr7+sCrxIt3846DMkpOqQeYB98YP0WN7TMnmuHwyAQ9IhghxU0onVgT4Q0KnJdrsTFTtgVy1PLQgISe1nKiH+sT4Ra7I0qVzFa5k3DB4zOHWmAqAZ9OwPG7wnZIIrhNQVKQSFWVlUN5SRoU/GL010xrFD/AJNpgFZKXZCgSHcb7C4INwYupEtpDxzbZ+q/ebMUl8uQhjuZotqWvny8WVmSpSQ5JSshr2BQrVxpbvgL8Qz45ZH5QJD0KVCykLBBO4kj8o0S9Yz22EpU2ZTIuDMnJJbckMT4RoVHrQI+on6j7ggh2R0EHQgg8iLxisa8qlNJS0hKp6u9CB3kOe4d8Y7G/KdU1GHqlgIlJVY9HmzEfRck2O9mjWcFsVdokraZCcSWiQvpJaFMlTguH1ca3s8bDGdpJlNg4kSGE0pGZW9II+bx4xhsBqhJqEZg6crEHjf3xrJpTU0cmapGYpU2fK7ABgCN4YD2QGkmOYqfHC7DNga8JnzFTpMxKlABKspLnfr22Lxu5E9C6xaF2XLbvBDj9cIr8KowaHKkSmKSAqWVpKSdDkJUGfUaR7RURTiKlzFZ2SJeZgl2US7DiSAOMZ2NzTlcMPmywajMwt1Qd4sCW52hEx4kHxduyPcpiTpCOa/fWj5qrUel7rwORaDal8zkPyiALHSMRHZa2c5PRY007NTDtFvZGo2U2kEn0aywJ1On5RS4Dg/ST1SwRm1Tx7W5f7gwbOrTiGWalQT9ICELlKnLHcdPhUjrVPjso0TSloDi7M+nDe9oy23mJlGzyEEkKmKAAe+VN1E97D70WWA4UiTR5lMkAOVKYMBqS2kc72m2hFZtCpabSkDJLB+i91HsKjfkw3RTDHvtfiNs+RqHz2CzNoKjzYZqicQLeuvq+N4dLxWpCnE+bff0i7+MVlUkilUN2sKRWgUSc3EeP5w/eJPo5s20PEt5rQHMpQaZKuLHk8WCUNKUTEa5f7JPC/jG7RkmNlFcqqYdbJcNZTbiD2iL5G31QmSEkiYPrghXe1jzaKTEFZalCxvEOlIeWZhAvoCLM+73vFKxzWmi85KjaZYYltHU1kkoWrqD5iQEp9g173ipnU+SkYm6yE/GDqJTyXbhAdYvNiAA0SPGComVoDuqeyKolhKCU2JsAO3lAsuX1ihW6/69sWS5fpcx9VOnFRgIIPniidSH9sFoiD0Tc1Elzpr2xIovQK3BmECUg9CILTei5m8WRQhxVP7MT22hyZgEljuDDhaH1bKpkD64FuR+EC1Uspm5S4JY9YEFiHGu4u8QIVh5y4e54n4RDSSXC1b7xPOQ1GkD9NEtMhpMQAN60sHt98Ry5GaqJ4QpKss9STpDKqqyoZJ3690AI6m+TjlCP8Lvj2FBQBf033vwKi52+/nCV/Zle6FCieArsAq/WiWRp3QoUHyAr1/LFcoArdBChRSui67P/9k="/>
          <p:cNvSpPr>
            <a:spLocks noChangeAspect="1" noChangeArrowheads="1"/>
          </p:cNvSpPr>
          <p:nvPr/>
        </p:nvSpPr>
        <p:spPr bwMode="auto">
          <a:xfrm>
            <a:off x="155575" y="-441325"/>
            <a:ext cx="590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507938"/>
              </p:ext>
            </p:extLst>
          </p:nvPr>
        </p:nvGraphicFramePr>
        <p:xfrm>
          <a:off x="164845" y="1302432"/>
          <a:ext cx="3197225" cy="502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225"/>
              </a:tblGrid>
              <a:tr h="138261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Medio</a:t>
                      </a:r>
                      <a:endParaRPr lang="en-US" dirty="0"/>
                    </a:p>
                  </a:txBody>
                  <a:tcPr anchor="ctr"/>
                </a:tc>
              </a:tr>
              <a:tr h="4461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Cara a </a:t>
                      </a:r>
                      <a:r>
                        <a:rPr lang="en-US" b="1" dirty="0" err="1" smtClean="0"/>
                        <a:t>cara</a:t>
                      </a:r>
                      <a:r>
                        <a:rPr lang="en-US" b="1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i="1" dirty="0" smtClean="0"/>
                        <a:t>1 – 1</a:t>
                      </a:r>
                      <a:r>
                        <a:rPr lang="en-US" baseline="0" dirty="0" smtClean="0"/>
                        <a:t>) – FB, TW</a:t>
                      </a:r>
                      <a:endParaRPr lang="en-US" dirty="0" smtClean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Actividades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especiales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</a:t>
                      </a:r>
                      <a:r>
                        <a:rPr lang="en-US" i="1" baseline="0" dirty="0" err="1" smtClean="0"/>
                        <a:t>Reuniones</a:t>
                      </a:r>
                      <a:r>
                        <a:rPr lang="en-US" i="1" baseline="0" dirty="0" smtClean="0"/>
                        <a:t>, </a:t>
                      </a:r>
                      <a:r>
                        <a:rPr lang="en-US" i="1" baseline="0" dirty="0" err="1" smtClean="0"/>
                        <a:t>conferencias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Interactivo</a:t>
                      </a:r>
                      <a:endParaRPr lang="en-US" b="1" baseline="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</a:t>
                      </a:r>
                      <a:r>
                        <a:rPr lang="en-US" i="1" baseline="0" dirty="0" smtClean="0"/>
                        <a:t>Tel., SMS, </a:t>
                      </a:r>
                      <a:r>
                        <a:rPr lang="en-US" i="1" baseline="0" dirty="0" err="1" smtClean="0"/>
                        <a:t>Vmail</a:t>
                      </a:r>
                      <a:r>
                        <a:rPr lang="en-US" i="1" baseline="0" dirty="0" smtClean="0"/>
                        <a:t>, FB, TW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Estático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Personalizado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i="1" dirty="0" err="1" smtClean="0"/>
                        <a:t>Cartas</a:t>
                      </a:r>
                      <a:r>
                        <a:rPr lang="en-US" i="1" dirty="0" smtClean="0"/>
                        <a:t>, e</a:t>
                      </a:r>
                      <a:r>
                        <a:rPr lang="en-US" i="1" baseline="0" dirty="0" smtClean="0"/>
                        <a:t>mail </a:t>
                      </a:r>
                      <a:r>
                        <a:rPr lang="en-US" i="1" baseline="0" dirty="0" err="1" smtClean="0"/>
                        <a:t>masivo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</a:tr>
              <a:tr h="10597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Impersonal </a:t>
                      </a:r>
                      <a:r>
                        <a:rPr lang="en-US" b="1" dirty="0" err="1" smtClean="0"/>
                        <a:t>estático</a:t>
                      </a:r>
                      <a:endParaRPr lang="en-US" b="1" baseline="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i="1" dirty="0" err="1" smtClean="0"/>
                        <a:t>Boletines</a:t>
                      </a:r>
                      <a:r>
                        <a:rPr lang="en-US" i="1" dirty="0" smtClean="0"/>
                        <a:t>, </a:t>
                      </a:r>
                      <a:r>
                        <a:rPr lang="en-US" i="1" dirty="0" err="1" smtClean="0"/>
                        <a:t>Volantes</a:t>
                      </a:r>
                      <a:r>
                        <a:rPr lang="en-US" i="1" dirty="0" smtClean="0"/>
                        <a:t>, </a:t>
                      </a:r>
                      <a:r>
                        <a:rPr lang="en-US" i="1" dirty="0" err="1" smtClean="0"/>
                        <a:t>Noticias</a:t>
                      </a:r>
                      <a:r>
                        <a:rPr lang="en-US" i="1" dirty="0" smtClean="0"/>
                        <a:t>, </a:t>
                      </a:r>
                      <a:r>
                        <a:rPr lang="en-US" i="1" dirty="0" err="1" smtClean="0"/>
                        <a:t>Anuncios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361656"/>
              </p:ext>
            </p:extLst>
          </p:nvPr>
        </p:nvGraphicFramePr>
        <p:xfrm>
          <a:off x="3362070" y="1302431"/>
          <a:ext cx="5638800" cy="1394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</a:tblGrid>
              <a:tr h="69700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Propósito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7002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Crear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conciencia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Informar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Moldear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Modificar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conducta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53" name="Straight Connector 52"/>
          <p:cNvCxnSpPr/>
          <p:nvPr/>
        </p:nvCxnSpPr>
        <p:spPr>
          <a:xfrm>
            <a:off x="3356662" y="3105450"/>
            <a:ext cx="5638800" cy="1588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67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342293" y="3817031"/>
            <a:ext cx="5638800" cy="1588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67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352800" y="4475462"/>
            <a:ext cx="5638800" cy="1588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67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56662" y="5266863"/>
            <a:ext cx="5638800" cy="1588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67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7172669" y="4477842"/>
            <a:ext cx="3619480" cy="1043"/>
          </a:xfrm>
          <a:prstGeom prst="line">
            <a:avLst/>
          </a:prstGeom>
          <a:ln>
            <a:gradFill flip="none" rotWithShape="1">
              <a:gsLst>
                <a:gs pos="0">
                  <a:schemeClr val="accent1"/>
                </a:gs>
                <a:gs pos="67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4372252" y="4476219"/>
            <a:ext cx="3619480" cy="1043"/>
          </a:xfrm>
          <a:prstGeom prst="line">
            <a:avLst/>
          </a:prstGeom>
          <a:ln w="15875">
            <a:gradFill flip="none" rotWithShape="1">
              <a:gsLst>
                <a:gs pos="0">
                  <a:schemeClr val="accent1"/>
                </a:gs>
                <a:gs pos="67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  <a:tileRect/>
            </a:gra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520541" y="2696607"/>
            <a:ext cx="3257614" cy="3603723"/>
          </a:xfrm>
          <a:custGeom>
            <a:avLst/>
            <a:gdLst>
              <a:gd name="connsiteX0" fmla="*/ 0 w 3257614"/>
              <a:gd name="connsiteY0" fmla="*/ 3595477 h 3603723"/>
              <a:gd name="connsiteX1" fmla="*/ 1360775 w 3257614"/>
              <a:gd name="connsiteY1" fmla="*/ 0 h 3603723"/>
              <a:gd name="connsiteX2" fmla="*/ 3257614 w 3257614"/>
              <a:gd name="connsiteY2" fmla="*/ 0 h 3603723"/>
              <a:gd name="connsiteX3" fmla="*/ 593793 w 3257614"/>
              <a:gd name="connsiteY3" fmla="*/ 3603723 h 3603723"/>
              <a:gd name="connsiteX4" fmla="*/ 0 w 3257614"/>
              <a:gd name="connsiteY4" fmla="*/ 3595477 h 360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7614" h="3603723">
                <a:moveTo>
                  <a:pt x="0" y="3595477"/>
                </a:moveTo>
                <a:lnTo>
                  <a:pt x="1360775" y="0"/>
                </a:lnTo>
                <a:lnTo>
                  <a:pt x="3257614" y="0"/>
                </a:lnTo>
                <a:lnTo>
                  <a:pt x="593793" y="3603723"/>
                </a:lnTo>
                <a:lnTo>
                  <a:pt x="0" y="3595477"/>
                </a:lnTo>
                <a:close/>
              </a:path>
            </a:pathLst>
          </a:cu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logo_z_vida_gold_Tra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807" y="118618"/>
            <a:ext cx="1168662" cy="63085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127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304800" y="3810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s-ES" sz="3200" b="1" cap="small" dirty="0" smtClean="0">
                <a:solidFill>
                  <a:srgbClr val="BF0000"/>
                </a:solidFill>
                <a:cs typeface="Neutra Display-Bold"/>
              </a:rPr>
              <a:t>Estrategia de Comunicación</a:t>
            </a:r>
          </a:p>
          <a:p>
            <a:pPr algn="l" eaLnBrk="1" hangingPunct="1">
              <a:lnSpc>
                <a:spcPct val="70000"/>
              </a:lnSpc>
              <a:defRPr/>
            </a:pPr>
            <a:endParaRPr lang="es-ES" sz="2400" b="1" cap="small" dirty="0" smtClean="0">
              <a:solidFill>
                <a:srgbClr val="BF0000"/>
              </a:solidFill>
              <a:cs typeface="Neutra Display-Bold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105244" y="2740223"/>
            <a:ext cx="584064" cy="3168103"/>
            <a:chOff x="3105244" y="2740223"/>
            <a:chExt cx="584064" cy="3168103"/>
          </a:xfrm>
        </p:grpSpPr>
        <p:sp>
          <p:nvSpPr>
            <p:cNvPr id="4" name="TextBox 3"/>
            <p:cNvSpPr txBox="1"/>
            <p:nvPr/>
          </p:nvSpPr>
          <p:spPr>
            <a:xfrm>
              <a:off x="3220685" y="2740223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$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61890" y="396240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$$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59477" y="4677368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$$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14722" y="5600549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$$$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05244" y="3273623"/>
              <a:ext cx="5840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$$$$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12131</TotalTime>
  <Words>79</Words>
  <Application>Microsoft Macintosh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Mercadotecnia Por David Coyotl</vt:lpstr>
      <vt:lpstr>PowerPoint Presentation</vt:lpstr>
    </vt:vector>
  </TitlesOfParts>
  <Company>zondervan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Coyotl, David</dc:creator>
  <cp:lastModifiedBy>Amarilis Rivera</cp:lastModifiedBy>
  <cp:revision>199</cp:revision>
  <cp:lastPrinted>2012-01-26T13:36:23Z</cp:lastPrinted>
  <dcterms:created xsi:type="dcterms:W3CDTF">2010-12-02T17:45:59Z</dcterms:created>
  <dcterms:modified xsi:type="dcterms:W3CDTF">2013-11-25T19:31:48Z</dcterms:modified>
</cp:coreProperties>
</file>