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1" r:id="rId5"/>
    <p:sldId id="260" r:id="rId6"/>
    <p:sldId id="259" r:id="rId7"/>
    <p:sldId id="263" r:id="rId8"/>
    <p:sldId id="258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873" autoAdjust="0"/>
  </p:normalViewPr>
  <p:slideViewPr>
    <p:cSldViewPr>
      <p:cViewPr varScale="1">
        <p:scale>
          <a:sx n="63" d="100"/>
          <a:sy n="63" d="100"/>
        </p:scale>
        <p:origin x="-23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DD33A-820E-4019-80AD-E5F133BF9332}" type="datetimeFigureOut">
              <a:rPr lang="es-ES" smtClean="0"/>
              <a:t>22/11/13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ADEDA-2EDB-48F9-B613-B54CE3883A4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0411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ADEDA-2EDB-48F9-B613-B54CE3883A4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38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 le </a:t>
            </a:r>
            <a:r>
              <a:rPr lang="en-US" dirty="0" err="1" smtClean="0"/>
              <a:t>entrega</a:t>
            </a:r>
            <a:r>
              <a:rPr lang="en-US" dirty="0" smtClean="0"/>
              <a:t> a </a:t>
            </a:r>
            <a:r>
              <a:rPr lang="en-US" dirty="0" err="1" smtClean="0"/>
              <a:t>cada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hoja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preguntas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responden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ademas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hoja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lleva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titulo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diapositiva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espacio</a:t>
            </a:r>
            <a:r>
              <a:rPr lang="en-US" baseline="0" dirty="0" smtClean="0"/>
              <a:t>  para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ellos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escriban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acuerdo</a:t>
            </a:r>
            <a:r>
              <a:rPr lang="en-US" baseline="0" dirty="0" smtClean="0"/>
              <a:t> a la </a:t>
            </a:r>
            <a:r>
              <a:rPr lang="en-US" baseline="0" dirty="0" err="1" smtClean="0"/>
              <a:t>necesidad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pais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ADEDA-2EDB-48F9-B613-B54CE3883A4C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9059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Necesito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diagnostico</a:t>
            </a:r>
            <a:r>
              <a:rPr lang="en-US" baseline="0" dirty="0" smtClean="0"/>
              <a:t> de mi </a:t>
            </a:r>
            <a:r>
              <a:rPr lang="en-US" baseline="0" dirty="0" err="1" smtClean="0"/>
              <a:t>pais</a:t>
            </a:r>
            <a:r>
              <a:rPr lang="en-US" baseline="0" dirty="0" smtClean="0"/>
              <a:t>:</a:t>
            </a:r>
          </a:p>
          <a:p>
            <a:pPr lvl="1"/>
            <a:r>
              <a:rPr lang="es-G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Principales denominaciones</a:t>
            </a:r>
            <a:endParaRPr lang="es-ES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s-G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Urbano y rural, </a:t>
            </a:r>
            <a:endParaRPr lang="es-ES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s-G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Estadísticas poblacionales por edades</a:t>
            </a:r>
            <a:endParaRPr lang="es-ES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G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Evaluo</a:t>
            </a:r>
            <a:r>
              <a:rPr lang="es-G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cual ha sido mi tendencia de ventas (ejemplo zapatos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ADEDA-2EDB-48F9-B613-B54CE3883A4C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2033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GT" sz="1200" dirty="0" smtClean="0">
                <a:effectLst/>
                <a:latin typeface="+mn-lt"/>
                <a:ea typeface="Calibri"/>
                <a:cs typeface="Times New Roman"/>
              </a:rPr>
              <a:t>Si tienen un programa de estudio </a:t>
            </a:r>
            <a:r>
              <a:rPr lang="es-GT" sz="1200" dirty="0" err="1" smtClean="0">
                <a:effectLst/>
                <a:latin typeface="+mn-lt"/>
                <a:ea typeface="Calibri"/>
                <a:cs typeface="Times New Roman"/>
              </a:rPr>
              <a:t>sistematico</a:t>
            </a:r>
            <a:r>
              <a:rPr lang="es-GT" sz="1200" dirty="0" smtClean="0">
                <a:effectLst/>
                <a:latin typeface="+mn-lt"/>
                <a:ea typeface="Calibri"/>
                <a:cs typeface="Times New Roman"/>
              </a:rPr>
              <a:t> de la Biblia</a:t>
            </a:r>
            <a:endParaRPr lang="es-ES" sz="1600" dirty="0" smtClean="0">
              <a:effectLst/>
              <a:latin typeface="+mn-lt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GT" sz="1200" dirty="0" smtClean="0">
                <a:effectLst/>
                <a:latin typeface="+mn-lt"/>
                <a:ea typeface="Calibri"/>
                <a:cs typeface="Times New Roman"/>
              </a:rPr>
              <a:t>Si tiene estructura de reuniones por edad</a:t>
            </a:r>
            <a:endParaRPr lang="es-ES" sz="1600" dirty="0" smtClean="0">
              <a:effectLst/>
              <a:latin typeface="+mn-lt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GT" sz="1200" dirty="0" smtClean="0">
                <a:effectLst/>
                <a:latin typeface="+mn-lt"/>
                <a:ea typeface="Calibri"/>
                <a:cs typeface="Times New Roman"/>
              </a:rPr>
              <a:t>No importa como le llamen, no quiero vender un nombre</a:t>
            </a:r>
            <a:endParaRPr lang="es-ES" sz="1600" dirty="0" smtClean="0">
              <a:effectLst/>
              <a:latin typeface="+mn-lt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GT" sz="1200" dirty="0" smtClean="0">
                <a:effectLst/>
                <a:latin typeface="+mn-lt"/>
                <a:ea typeface="Calibri"/>
                <a:cs typeface="Times New Roman"/>
              </a:rPr>
              <a:t>Quiere proveer un recurso</a:t>
            </a:r>
            <a:endParaRPr lang="es-ES" sz="1600" dirty="0" smtClean="0">
              <a:effectLst/>
              <a:latin typeface="+mn-lt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es-GT" sz="1200" dirty="0" smtClean="0">
                <a:effectLst/>
                <a:latin typeface="+mn-lt"/>
                <a:ea typeface="Calibri"/>
                <a:cs typeface="Times New Roman"/>
              </a:rPr>
              <a:t>Doctrina de la Iglesia</a:t>
            </a:r>
            <a:endParaRPr lang="es-ES" sz="1600" dirty="0" smtClean="0">
              <a:effectLst/>
              <a:latin typeface="+mn-lt"/>
              <a:ea typeface="Calibri"/>
              <a:cs typeface="Times New Roman"/>
            </a:endParaRPr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ADEDA-2EDB-48F9-B613-B54CE3883A4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92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GT" sz="1200" dirty="0" err="1" smtClean="0">
                <a:effectLst/>
                <a:latin typeface="+mn-lt"/>
                <a:ea typeface="Calibri"/>
                <a:cs typeface="Times New Roman"/>
              </a:rPr>
              <a:t>Capacitacion</a:t>
            </a:r>
            <a:r>
              <a:rPr lang="es-GT" sz="1200" dirty="0" smtClean="0">
                <a:effectLst/>
                <a:latin typeface="+mn-lt"/>
                <a:ea typeface="Calibri"/>
                <a:cs typeface="Times New Roman"/>
              </a:rPr>
              <a:t>, entrenamiento</a:t>
            </a:r>
            <a:endParaRPr lang="es-ES" sz="1600" dirty="0" smtClean="0">
              <a:effectLst/>
              <a:latin typeface="+mn-lt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GT" sz="1200" dirty="0" smtClean="0">
                <a:effectLst/>
                <a:latin typeface="+mn-lt"/>
                <a:ea typeface="Calibri"/>
                <a:cs typeface="Times New Roman"/>
              </a:rPr>
              <a:t>Orientaciones metodologías, de como ser mas efectivo en la enseñanza</a:t>
            </a:r>
            <a:endParaRPr lang="es-ES" sz="1600" dirty="0" smtClean="0">
              <a:effectLst/>
              <a:latin typeface="+mn-lt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GT" sz="1200" dirty="0" smtClean="0">
                <a:effectLst/>
                <a:latin typeface="+mn-lt"/>
                <a:ea typeface="Calibri"/>
                <a:cs typeface="Times New Roman"/>
              </a:rPr>
              <a:t>Los lideres que ensenan son voluntarios y hay mucha rotación</a:t>
            </a:r>
            <a:endParaRPr lang="es-ES" sz="1600" dirty="0" smtClean="0">
              <a:effectLst/>
              <a:latin typeface="+mn-lt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es-GT" sz="1200" dirty="0" smtClean="0">
                <a:effectLst/>
                <a:latin typeface="+mn-lt"/>
                <a:ea typeface="Calibri"/>
                <a:cs typeface="Times New Roman"/>
              </a:rPr>
              <a:t>El proceso de capacitación debe ser continuo</a:t>
            </a:r>
            <a:endParaRPr lang="es-ES" sz="1600" dirty="0" smtClean="0">
              <a:effectLst/>
              <a:latin typeface="+mn-lt"/>
              <a:ea typeface="Calibri"/>
              <a:cs typeface="Times New Roman"/>
            </a:endParaRPr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ADEDA-2EDB-48F9-B613-B54CE3883A4C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6024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" sz="1200" dirty="0" smtClean="0">
                <a:effectLst/>
                <a:latin typeface="+mn-lt"/>
                <a:ea typeface="Calibri"/>
                <a:cs typeface="Times New Roman"/>
              </a:rPr>
              <a:t>Eventos macro </a:t>
            </a:r>
            <a:r>
              <a:rPr lang="es-ES" sz="1200" dirty="0" err="1" smtClean="0">
                <a:effectLst/>
                <a:latin typeface="+mn-lt"/>
                <a:ea typeface="Calibri"/>
                <a:cs typeface="Times New Roman"/>
              </a:rPr>
              <a:t>interdenominacionales</a:t>
            </a:r>
            <a:r>
              <a:rPr lang="es-ES" sz="1200" dirty="0" smtClean="0">
                <a:effectLst/>
                <a:latin typeface="+mn-lt"/>
                <a:ea typeface="Calibri"/>
                <a:cs typeface="Times New Roman"/>
              </a:rPr>
              <a:t> en un lugar neutral</a:t>
            </a:r>
            <a:endParaRPr lang="es-ES" sz="1600" dirty="0" smtClean="0">
              <a:effectLst/>
              <a:latin typeface="+mn-lt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" sz="1200" dirty="0" smtClean="0">
                <a:effectLst/>
                <a:latin typeface="+mn-lt"/>
                <a:ea typeface="Calibri"/>
                <a:cs typeface="Times New Roman"/>
              </a:rPr>
              <a:t>Eventos para iglesias o denominaciones especificas</a:t>
            </a:r>
            <a:endParaRPr lang="es-ES" sz="1600" dirty="0" smtClean="0">
              <a:effectLst/>
              <a:latin typeface="+mn-lt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" sz="1200" dirty="0" smtClean="0">
                <a:effectLst/>
                <a:latin typeface="+mn-lt"/>
                <a:ea typeface="Calibri"/>
                <a:cs typeface="Times New Roman"/>
              </a:rPr>
              <a:t>Ventas en GT de </a:t>
            </a:r>
            <a:r>
              <a:rPr lang="es-ES" sz="1200" dirty="0" err="1" smtClean="0">
                <a:effectLst/>
                <a:latin typeface="+mn-lt"/>
                <a:ea typeface="Calibri"/>
                <a:cs typeface="Times New Roman"/>
              </a:rPr>
              <a:t>Ninos</a:t>
            </a:r>
            <a:r>
              <a:rPr lang="es-ES" sz="1200" dirty="0" smtClean="0">
                <a:effectLst/>
                <a:latin typeface="+mn-lt"/>
                <a:ea typeface="Calibri"/>
                <a:cs typeface="Times New Roman"/>
              </a:rPr>
              <a:t> y adultos, intencionalmente por 4 </a:t>
            </a:r>
            <a:r>
              <a:rPr lang="es-ES" sz="1200" dirty="0" err="1" smtClean="0">
                <a:effectLst/>
                <a:latin typeface="+mn-lt"/>
                <a:ea typeface="Calibri"/>
                <a:cs typeface="Times New Roman"/>
              </a:rPr>
              <a:t>annos</a:t>
            </a:r>
            <a:r>
              <a:rPr lang="es-ES" sz="1200" dirty="0" smtClean="0">
                <a:effectLst/>
                <a:latin typeface="+mn-lt"/>
                <a:ea typeface="Calibri"/>
                <a:cs typeface="Times New Roman"/>
              </a:rPr>
              <a:t> consecutivos dentro de las capacitaciones se dio espacio para </a:t>
            </a:r>
            <a:endParaRPr lang="es-ES" sz="1600" dirty="0" smtClean="0">
              <a:effectLst/>
              <a:latin typeface="+mn-lt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" sz="1200" dirty="0" smtClean="0">
                <a:effectLst/>
                <a:latin typeface="+mn-lt"/>
                <a:ea typeface="Calibri"/>
                <a:cs typeface="Times New Roman"/>
              </a:rPr>
              <a:t>Acercarse a las radios para publicitar hacia las iglesias que hay recursos, esta es una manera de acercarme a la iglesia, en cualquier lugar donde este.</a:t>
            </a:r>
            <a:endParaRPr lang="es-ES" sz="1600" dirty="0" smtClean="0">
              <a:effectLst/>
              <a:latin typeface="+mn-lt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" sz="1200" dirty="0" smtClean="0">
                <a:effectLst/>
                <a:latin typeface="+mn-lt"/>
                <a:ea typeface="Calibri"/>
                <a:cs typeface="Times New Roman"/>
              </a:rPr>
              <a:t>Ver el potencial que tengo de cubrir todo mi país.</a:t>
            </a:r>
            <a:endParaRPr lang="es-ES" sz="1600" dirty="0" smtClean="0">
              <a:effectLst/>
              <a:latin typeface="+mn-lt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" sz="1200" dirty="0" smtClean="0">
                <a:effectLst/>
                <a:latin typeface="+mn-lt"/>
                <a:ea typeface="Calibri"/>
                <a:cs typeface="Times New Roman"/>
              </a:rPr>
              <a:t>Estrategia logística (ejemplo de GT las filas de pastores comprando material)</a:t>
            </a:r>
            <a:endParaRPr lang="es-ES" sz="1600" dirty="0" smtClean="0">
              <a:effectLst/>
              <a:latin typeface="+mn-lt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es-ES" sz="1200" dirty="0" smtClean="0">
                <a:effectLst/>
                <a:latin typeface="+mn-lt"/>
                <a:ea typeface="Calibri"/>
                <a:cs typeface="Times New Roman"/>
              </a:rPr>
              <a:t>Se busca facilitarle a la iglesia adquirir los recursos.</a:t>
            </a:r>
            <a:endParaRPr lang="es-ES" sz="1600" dirty="0" smtClean="0">
              <a:effectLst/>
              <a:latin typeface="+mn-lt"/>
              <a:ea typeface="Calibri"/>
              <a:cs typeface="Times New Roman"/>
            </a:endParaRPr>
          </a:p>
          <a:p>
            <a:r>
              <a:rPr lang="es-ES" sz="1200" dirty="0" smtClean="0">
                <a:effectLst/>
                <a:latin typeface="+mn-lt"/>
                <a:ea typeface="Calibri"/>
                <a:cs typeface="Times New Roman"/>
              </a:rPr>
              <a:t>Hacer alianzas para la distribución, y estas son sirven para capacitación y promoción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ADEDA-2EDB-48F9-B613-B54CE3883A4C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73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1C9D-84C6-4135-9E40-513BED9CA772}" type="datetimeFigureOut">
              <a:rPr lang="es-ES" smtClean="0"/>
              <a:t>22/11/13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A9C-C9C7-4ECE-92D3-42F8834A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411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1C9D-84C6-4135-9E40-513BED9CA772}" type="datetimeFigureOut">
              <a:rPr lang="es-ES" smtClean="0"/>
              <a:t>22/11/13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A9C-C9C7-4ECE-92D3-42F8834A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94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1C9D-84C6-4135-9E40-513BED9CA772}" type="datetimeFigureOut">
              <a:rPr lang="es-ES" smtClean="0"/>
              <a:t>22/11/13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A9C-C9C7-4ECE-92D3-42F8834A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25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1C9D-84C6-4135-9E40-513BED9CA772}" type="datetimeFigureOut">
              <a:rPr lang="es-ES" smtClean="0"/>
              <a:t>22/11/13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A9C-C9C7-4ECE-92D3-42F8834A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391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1C9D-84C6-4135-9E40-513BED9CA772}" type="datetimeFigureOut">
              <a:rPr lang="es-ES" smtClean="0"/>
              <a:t>22/11/13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A9C-C9C7-4ECE-92D3-42F8834A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569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1C9D-84C6-4135-9E40-513BED9CA772}" type="datetimeFigureOut">
              <a:rPr lang="es-ES" smtClean="0"/>
              <a:t>22/11/13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A9C-C9C7-4ECE-92D3-42F8834A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65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1C9D-84C6-4135-9E40-513BED9CA772}" type="datetimeFigureOut">
              <a:rPr lang="es-ES" smtClean="0"/>
              <a:t>22/11/13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A9C-C9C7-4ECE-92D3-42F8834A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72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1C9D-84C6-4135-9E40-513BED9CA772}" type="datetimeFigureOut">
              <a:rPr lang="es-ES" smtClean="0"/>
              <a:t>22/11/13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A9C-C9C7-4ECE-92D3-42F8834A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19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1C9D-84C6-4135-9E40-513BED9CA772}" type="datetimeFigureOut">
              <a:rPr lang="es-ES" smtClean="0"/>
              <a:t>22/11/13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A9C-C9C7-4ECE-92D3-42F8834A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004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1C9D-84C6-4135-9E40-513BED9CA772}" type="datetimeFigureOut">
              <a:rPr lang="es-ES" smtClean="0"/>
              <a:t>22/11/13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A9C-C9C7-4ECE-92D3-42F8834A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056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1C9D-84C6-4135-9E40-513BED9CA772}" type="datetimeFigureOut">
              <a:rPr lang="es-ES" smtClean="0"/>
              <a:t>22/11/13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A9C-C9C7-4ECE-92D3-42F8834A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308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41C9D-84C6-4135-9E40-513BED9CA772}" type="datetimeFigureOut">
              <a:rPr lang="es-ES" smtClean="0"/>
              <a:t>22/11/13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8A9C-C9C7-4ECE-92D3-42F8834A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830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515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799" y="37039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</a:t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Escuela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Dominical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599" y="5105400"/>
            <a:ext cx="6400800" cy="1752600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Nestor </a:t>
            </a:r>
            <a:r>
              <a:rPr lang="en-US" sz="2400" dirty="0" err="1" smtClean="0"/>
              <a:t>Villela</a:t>
            </a:r>
            <a:endParaRPr lang="en-US" sz="2400" dirty="0" smtClean="0"/>
          </a:p>
          <a:p>
            <a:r>
              <a:rPr lang="en-US" sz="2400" dirty="0" err="1" smtClean="0"/>
              <a:t>Mi</a:t>
            </a:r>
            <a:r>
              <a:rPr lang="en-US" sz="2400" dirty="0" smtClean="0"/>
              <a:t> </a:t>
            </a:r>
            <a:r>
              <a:rPr lang="en-US" sz="2400" dirty="0" err="1" smtClean="0"/>
              <a:t>Iglesia</a:t>
            </a:r>
            <a:r>
              <a:rPr lang="en-US" sz="2400" dirty="0" smtClean="0"/>
              <a:t> </a:t>
            </a:r>
            <a:r>
              <a:rPr lang="en-US" sz="2400" dirty="0" err="1" smtClean="0"/>
              <a:t>Saludable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41678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0"/>
            <a:ext cx="9157855" cy="634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Hoja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endParaRPr lang="es-E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GT" dirty="0" smtClean="0"/>
              <a:t>Población de mi </a:t>
            </a:r>
            <a:r>
              <a:rPr lang="es-GT" dirty="0" err="1" smtClean="0"/>
              <a:t>pais</a:t>
            </a:r>
            <a:endParaRPr lang="es-ES" sz="3600" dirty="0"/>
          </a:p>
          <a:p>
            <a:pPr lvl="1"/>
            <a:r>
              <a:rPr lang="es-GT" dirty="0"/>
              <a:t>% de </a:t>
            </a:r>
            <a:r>
              <a:rPr lang="es-GT" dirty="0" smtClean="0"/>
              <a:t>cristianos en mi </a:t>
            </a:r>
            <a:r>
              <a:rPr lang="es-GT" dirty="0" err="1" smtClean="0"/>
              <a:t>pais</a:t>
            </a:r>
            <a:endParaRPr lang="es-ES" sz="3600" dirty="0"/>
          </a:p>
          <a:p>
            <a:pPr lvl="1"/>
            <a:r>
              <a:rPr lang="es-GT" dirty="0"/>
              <a:t>Numero de iglesias</a:t>
            </a:r>
            <a:endParaRPr lang="es-ES" sz="3600" dirty="0"/>
          </a:p>
          <a:p>
            <a:pPr lvl="1"/>
            <a:r>
              <a:rPr lang="es-GT" dirty="0"/>
              <a:t>Principales denominaciones</a:t>
            </a:r>
            <a:endParaRPr lang="es-ES" sz="3600" dirty="0"/>
          </a:p>
          <a:p>
            <a:pPr lvl="1"/>
            <a:r>
              <a:rPr lang="es-GT" dirty="0"/>
              <a:t>En una escala de 1 a 10, hasta donde estoy penetrando a las iglesias de mi país con recursos</a:t>
            </a:r>
            <a:endParaRPr lang="es-ES" sz="36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0801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0"/>
            <a:ext cx="9157855" cy="634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GT" smtClean="0"/>
              <a:t>Necesito hacer un diagnostico de la iglesia en mi país</a:t>
            </a:r>
            <a:r>
              <a:rPr lang="es-ES" smtClean="0"/>
              <a:t/>
            </a:r>
            <a:br>
              <a:rPr lang="es-ES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9923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0"/>
            <a:ext cx="9157855" cy="634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914400" y="21336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GT" smtClean="0"/>
              <a:t>Acercarse a la iglesia.  Para ver como se le puede servir</a:t>
            </a:r>
            <a:r>
              <a:rPr lang="es-ES" smtClean="0"/>
              <a:t/>
            </a:r>
            <a:br>
              <a:rPr lang="es-ES" smtClean="0"/>
            </a:br>
            <a:r>
              <a:rPr lang="es-GT" smtClean="0"/>
              <a:t> </a:t>
            </a:r>
            <a:r>
              <a:rPr lang="es-ES" smtClean="0"/>
              <a:t/>
            </a:r>
            <a:br>
              <a:rPr lang="es-ES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5102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0"/>
            <a:ext cx="9157855" cy="634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22098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GT" smtClean="0"/>
              <a:t>Cuales son las necesidades de la Iglesia:</a:t>
            </a:r>
            <a:r>
              <a:rPr lang="es-ES" smtClean="0"/>
              <a:t/>
            </a:r>
            <a:br>
              <a:rPr lang="es-ES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0454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0"/>
            <a:ext cx="9157855" cy="634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722313" y="762000"/>
            <a:ext cx="7772400" cy="5867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es-GT" sz="3600" b="1" dirty="0" smtClean="0"/>
              <a:t>Sensibilizar a la iglesia</a:t>
            </a:r>
          </a:p>
          <a:p>
            <a:pPr marL="0" lvl="1"/>
            <a:endParaRPr lang="es-GT" sz="3600" b="1" dirty="0" smtClean="0"/>
          </a:p>
          <a:p>
            <a:pPr marL="0" lvl="1"/>
            <a:r>
              <a:rPr lang="es-ES" sz="3600" dirty="0" smtClean="0"/>
              <a:t>Por lo tanto, vayan y hagan discípulos de todas las naciones, bautizándolos en el nombre del Padre y del Hijo y del Espíritu Santo. </a:t>
            </a:r>
            <a:r>
              <a:rPr lang="es-ES" sz="3600" b="1" i="1" dirty="0" smtClean="0"/>
              <a:t>Enseñen a los nuevos discípulos a obedecer todos los mandatos que les he dado.</a:t>
            </a:r>
            <a:r>
              <a:rPr lang="es-ES" sz="3600" dirty="0" smtClean="0"/>
              <a:t> Y tengan por seguro esto: que estoy con ustedes siempre, hasta el fin de los tiempos». (Mateo 28:19, 20 NTV)</a:t>
            </a:r>
          </a:p>
          <a:p>
            <a:pPr marL="0" lvl="1"/>
            <a:endParaRPr lang="es-GT" sz="3600" b="1" dirty="0" smtClean="0"/>
          </a:p>
          <a:p>
            <a:pPr marL="0" lvl="1" algn="r"/>
            <a:r>
              <a:rPr lang="es-GT" sz="3600" dirty="0" smtClean="0"/>
              <a:t>Debemos de vernos como un aliado confiable, estratégico y  para la iglesia, y el material de Escuela Dominical suple la necesidad que la iglesia tiene </a:t>
            </a:r>
            <a:endParaRPr lang="es-ES" sz="3600" dirty="0" smtClean="0"/>
          </a:p>
          <a:p>
            <a:pPr marL="0" lvl="1"/>
            <a:endParaRPr lang="es-ES" sz="3600" b="1" dirty="0" smtClean="0"/>
          </a:p>
          <a:p>
            <a:endParaRPr lang="es-E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52401"/>
            <a:ext cx="7772400" cy="761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MI </a:t>
            </a:r>
            <a:r>
              <a:rPr lang="en-US" dirty="0" err="1" smtClean="0"/>
              <a:t>enfoque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561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0"/>
            <a:ext cx="9157855" cy="634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790825"/>
            <a:ext cx="7772400" cy="761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Ejemplos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8891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13855"/>
            <a:ext cx="9171583" cy="5167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36" y="5102157"/>
            <a:ext cx="6400800" cy="1752600"/>
          </a:xfrm>
        </p:spPr>
        <p:txBody>
          <a:bodyPr/>
          <a:lstStyle/>
          <a:p>
            <a:r>
              <a:rPr lang="en-US" dirty="0" err="1" smtClean="0"/>
              <a:t>Muchas</a:t>
            </a:r>
            <a:r>
              <a:rPr lang="en-US" dirty="0" smtClean="0"/>
              <a:t> Gracias!!!!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4334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438</Words>
  <Application>Microsoft Macintosh PowerPoint</Application>
  <PresentationFormat>On-screen Show (4:3)</PresentationFormat>
  <Paragraphs>51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Marketing Para Recursos de Escuela Dominical</vt:lpstr>
      <vt:lpstr>Hoja de trabajo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Nestor Villela</dc:creator>
  <cp:lastModifiedBy>Tania Villela</cp:lastModifiedBy>
  <cp:revision>7</cp:revision>
  <dcterms:created xsi:type="dcterms:W3CDTF">2013-11-14T17:54:05Z</dcterms:created>
  <dcterms:modified xsi:type="dcterms:W3CDTF">2013-11-22T22:15:03Z</dcterms:modified>
</cp:coreProperties>
</file>